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8" r:id="rId2"/>
    <p:sldId id="259" r:id="rId3"/>
    <p:sldId id="260" r:id="rId4"/>
    <p:sldId id="269" r:id="rId5"/>
    <p:sldId id="262" r:id="rId6"/>
    <p:sldId id="263" r:id="rId7"/>
    <p:sldId id="261" r:id="rId8"/>
    <p:sldId id="270" r:id="rId9"/>
    <p:sldId id="264" r:id="rId10"/>
    <p:sldId id="271" r:id="rId11"/>
    <p:sldId id="265" r:id="rId12"/>
    <p:sldId id="272" r:id="rId13"/>
    <p:sldId id="268" r:id="rId14"/>
    <p:sldId id="273" r:id="rId15"/>
    <p:sldId id="267" r:id="rId16"/>
    <p:sldId id="274" r:id="rId17"/>
    <p:sldId id="266" r:id="rId18"/>
    <p:sldId id="27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774" y="-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357290" y="642918"/>
            <a:ext cx="6500858" cy="5078313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t-RU" sz="2000" b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МБДОУ “Детский сад № 78 комбинированного вида с татарским языком воспитания и обучения” Авиастроительного района г.Казани</a:t>
            </a:r>
          </a:p>
          <a:p>
            <a:pPr algn="ctr"/>
            <a:endParaRPr lang="tt-RU" sz="2000" b="1" spc="50" dirty="0" smtClean="0">
              <a:ln w="11430"/>
              <a:solidFill>
                <a:srgbClr val="7030A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t-RU" sz="3200" b="1" i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Неделя</a:t>
            </a:r>
            <a:r>
              <a:rPr lang="en-US" sz="3200" b="1" i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i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Моя страна и ее соседи</a:t>
            </a:r>
            <a:r>
              <a:rPr lang="ru-RU" sz="3200" b="1" i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US" sz="3200" b="1" i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b="1" i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200" b="1" i="1" spc="50" dirty="0" smtClean="0">
              <a:ln w="11430"/>
              <a:solidFill>
                <a:srgbClr val="7030A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i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Музыка</a:t>
            </a:r>
            <a:r>
              <a:rPr lang="ru-RU" sz="2000" b="1" i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i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Танцевальная палитра народов нашей малой Родины».</a:t>
            </a:r>
            <a:endParaRPr lang="ru-RU" sz="2400" b="1" i="1" spc="50" dirty="0" smtClean="0">
              <a:ln w="11430"/>
              <a:solidFill>
                <a:srgbClr val="7030A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i="1" spc="50" dirty="0" smtClean="0">
              <a:ln w="11430"/>
              <a:solidFill>
                <a:srgbClr val="7030A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b="1" i="1" spc="50" dirty="0" smtClean="0">
              <a:ln w="11430"/>
              <a:solidFill>
                <a:srgbClr val="7030A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подготовительная к школе </a:t>
            </a:r>
            <a:r>
              <a:rPr lang="ru-RU" sz="2000" b="1" i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группа</a:t>
            </a:r>
          </a:p>
          <a:p>
            <a:pPr algn="ctr"/>
            <a:endParaRPr lang="ru-RU" sz="2000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500034" y="0"/>
            <a:ext cx="8072494" cy="6494085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28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Марийский танец.</a:t>
            </a:r>
            <a:r>
              <a:rPr lang="ru-RU" sz="2800" dirty="0" smtClean="0"/>
              <a:t> </a:t>
            </a:r>
            <a:endParaRPr lang="ru-RU" sz="2800" dirty="0" smtClean="0"/>
          </a:p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Сохранился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культуре марийцев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    т                     традиционный танец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4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кандыра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или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«Веревочка». Обычно в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нем</a:t>
            </a:r>
          </a:p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участвуют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два парня и одна </a:t>
            </a:r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девушка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Так как одновременно </a:t>
            </a:r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могут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танцевать сразу несколько пар, часто получается целая цепочка танцоров, которая может достигать километра.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Очень популярен один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из элементов танца — </a:t>
            </a:r>
            <a:r>
              <a:rPr lang="ru-RU" sz="24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дробушка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или </a:t>
            </a:r>
            <a:r>
              <a:rPr lang="ru-RU" sz="24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тывырдык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(быстрое движение ногами на одном месте). Четкий ритм </a:t>
            </a:r>
            <a:r>
              <a:rPr lang="ru-RU" sz="24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кандыра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поддерживают ритуальные марийские народные инструменты — барабан и </a:t>
            </a:r>
            <a:r>
              <a:rPr lang="ru-RU" sz="24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шувыр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(разновидность волынки). Марийцы верят, что вовремя этого танца-молитвы из тела выходит вся плохая энергия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5" name="Picture 5" descr="C:\Documents and Settings\User\Рабочий стол\презентации по дистанц.занятиям\марийский.jpg"/>
          <p:cNvPicPr>
            <a:picLocks noChangeAspect="1" noChangeArrowheads="1"/>
          </p:cNvPicPr>
          <p:nvPr/>
        </p:nvPicPr>
        <p:blipFill>
          <a:blip r:embed="rId3"/>
          <a:srcRect l="8268" t="4212" r="47244" b="16006"/>
          <a:stretch>
            <a:fillRect/>
          </a:stretch>
        </p:blipFill>
        <p:spPr bwMode="auto">
          <a:xfrm>
            <a:off x="714348" y="0"/>
            <a:ext cx="1143008" cy="2468864"/>
          </a:xfrm>
          <a:prstGeom prst="rect">
            <a:avLst/>
          </a:prstGeom>
          <a:noFill/>
        </p:spPr>
      </p:pic>
      <p:pic>
        <p:nvPicPr>
          <p:cNvPr id="5126" name="Picture 6" descr="C:\Documents and Settings\User\Рабочий стол\презентации по дистанц.занятиям\марийский.jpg"/>
          <p:cNvPicPr>
            <a:picLocks noChangeAspect="1" noChangeArrowheads="1"/>
          </p:cNvPicPr>
          <p:nvPr/>
        </p:nvPicPr>
        <p:blipFill>
          <a:blip r:embed="rId3"/>
          <a:srcRect l="53150" t="842" r="5905" b="17691"/>
          <a:stretch>
            <a:fillRect/>
          </a:stretch>
        </p:blipFill>
        <p:spPr bwMode="auto">
          <a:xfrm>
            <a:off x="7447380" y="0"/>
            <a:ext cx="1015752" cy="2500306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357290" y="642918"/>
            <a:ext cx="6500858" cy="1815882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400" b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https://yandex.ru/video/touch/preview?app_id=ru.yandex.searchplugin&amp;app_req_id=1588577394646068-1279958363099078611000127-prestable-app-host-sas-web-yp-143&amp;appsearch_header=1&amp;clid=1875743&amp;filmId=2987789087682434213&amp;service=video.yandex&amp;text=%D0%9C%D0%B0%D1%80%D0%B8%D0%B9%D1%81%D0%BA%D0%B8%D0%B9%2B%D1%82%D0%B0%D0%BD%D0%B5%D1%86%2B&amp;ui=webmobileapp.yandex&amp;uuid=a0c670acbb6d333aa35d0dbf6e7b0279</a:t>
            </a:r>
            <a:endParaRPr lang="ru-RU" sz="1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285720" y="0"/>
            <a:ext cx="8572560" cy="5878532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28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Башкирский танец.</a:t>
            </a:r>
            <a:r>
              <a:rPr lang="ru-RU" sz="2800" dirty="0" smtClean="0"/>
              <a:t> </a:t>
            </a:r>
            <a:endParaRPr lang="ru-RU" sz="2800" dirty="0" smtClean="0"/>
          </a:p>
          <a:p>
            <a:pPr algn="ctr"/>
            <a:endParaRPr lang="ru-RU" sz="2800" dirty="0" smtClean="0"/>
          </a:p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башкир танец является одним из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наиболее</a:t>
            </a:r>
          </a:p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популярных видов искусства. В нем нашли </a:t>
            </a:r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отражение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особенности быта, тесно </a:t>
            </a:r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связанного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 хозяйственной жизнью, </a:t>
            </a:r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древними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верованиями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праздниках</a:t>
            </a:r>
          </a:p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выступали </a:t>
            </a:r>
            <a:r>
              <a:rPr lang="ru-RU" sz="24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сэсэны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- знатоки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народного творчества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,которые пели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плясали, играли на музыкальных инструментах. В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такие дни вечером молодежь устраивала пляски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хороводы, которые назывались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«киске </a:t>
            </a:r>
            <a:r>
              <a:rPr lang="ru-RU" sz="24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уйын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 — «вечерние игры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Documents and Settings\User\Рабочий стол\презентации по дистанц.занятиям\башк костюмpeg.jpeg"/>
          <p:cNvPicPr>
            <a:picLocks noChangeAspect="1" noChangeArrowheads="1"/>
          </p:cNvPicPr>
          <p:nvPr/>
        </p:nvPicPr>
        <p:blipFill>
          <a:blip r:embed="rId3"/>
          <a:srcRect l="11689" t="10394" r="4546" b="472"/>
          <a:stretch>
            <a:fillRect/>
          </a:stretch>
        </p:blipFill>
        <p:spPr bwMode="auto">
          <a:xfrm>
            <a:off x="6524020" y="1"/>
            <a:ext cx="2262822" cy="3309804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357290" y="642918"/>
            <a:ext cx="6500858" cy="2246769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400" b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https://yandex.ru/video/touch/preview?app_id=ru.yandex.searchplugin&amp;app_req_id=1588618648612403-329019410146508797600209-production-app-host-vla-web-yp-287&amp;appsearch_header=1&amp;clid=1875743&amp;filmId=13144196319445659404&amp;service=video.yandex&amp;text=%D0%B1%D0%B0%D1%88%D0%BA%D0%B8%D1%80%D1%81%D0%BA%D0%B8%D0%B9%2B%D1%82%D0%B0%D0%BD%D0%B5%D1%86%2B%D0%B2%2B%D0%B8%D1%81%D0%BF%D0%BE%D0%BB%D0%BD%2B%D0%B3%D0%BE%D1%81%2B%D0%B0%D0%BD%D1%81&amp;ui=webmobileapp.yandex&amp;uuid=a0c670acbb6d333aa35d0dbf6e7b0279</a:t>
            </a:r>
            <a:endParaRPr lang="ru-RU" sz="1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285720" y="0"/>
            <a:ext cx="8572560" cy="6124754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28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Мордовский танец.</a:t>
            </a:r>
            <a:r>
              <a:rPr lang="ru-RU" sz="2800" dirty="0" smtClean="0"/>
              <a:t> </a:t>
            </a:r>
            <a:endParaRPr lang="ru-RU" sz="2800" dirty="0" smtClean="0"/>
          </a:p>
          <a:p>
            <a:pPr algn="ctr"/>
            <a:endParaRPr lang="ru-RU" sz="2800" dirty="0" smtClean="0"/>
          </a:p>
          <a:p>
            <a:pPr algn="ctr"/>
            <a:endParaRPr lang="ru-RU" sz="2800" dirty="0" smtClean="0"/>
          </a:p>
          <a:p>
            <a:pPr algn="ctr"/>
            <a:endParaRPr lang="ru-RU" sz="2800" dirty="0" smtClean="0"/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 мордвы есть несколько видов хороводов. В них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исполнители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изображают одновременно и работающих людей, и предметы их труда. Содержанием других, является свободная фантазия на тему песен и показ её смысла.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Танцевальные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движения – удары ногой и хлопки в ладоши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подскоки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притопы, вращения,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припадания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 ударами. </a:t>
            </a:r>
          </a:p>
          <a:p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Documents and Settings\User\Рабочий стол\презентации по дистанц.занятиям\мордовский костюм117d.jpg"/>
          <p:cNvPicPr>
            <a:picLocks noChangeAspect="1" noChangeArrowheads="1"/>
          </p:cNvPicPr>
          <p:nvPr/>
        </p:nvPicPr>
        <p:blipFill>
          <a:blip r:embed="rId3"/>
          <a:srcRect l="8268" t="2488" r="47244" b="18247"/>
          <a:stretch>
            <a:fillRect/>
          </a:stretch>
        </p:blipFill>
        <p:spPr bwMode="auto">
          <a:xfrm>
            <a:off x="357158" y="0"/>
            <a:ext cx="1643074" cy="3357232"/>
          </a:xfrm>
          <a:prstGeom prst="rect">
            <a:avLst/>
          </a:prstGeom>
          <a:noFill/>
        </p:spPr>
      </p:pic>
      <p:pic>
        <p:nvPicPr>
          <p:cNvPr id="7171" name="Picture 3" descr="C:\Documents and Settings\User\Рабочий стол\презентации по дистанц.занятиям\мордовский костюм117d.jpg"/>
          <p:cNvPicPr>
            <a:picLocks noChangeAspect="1" noChangeArrowheads="1"/>
          </p:cNvPicPr>
          <p:nvPr/>
        </p:nvPicPr>
        <p:blipFill>
          <a:blip r:embed="rId3"/>
          <a:srcRect l="51968" t="1659" r="7087" b="17418"/>
          <a:stretch>
            <a:fillRect/>
          </a:stretch>
        </p:blipFill>
        <p:spPr bwMode="auto">
          <a:xfrm>
            <a:off x="7215206" y="0"/>
            <a:ext cx="1578052" cy="3432686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357290" y="642918"/>
            <a:ext cx="6500858" cy="1815882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400" b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https://yandex.ru/video/touch/preview?app_id=ru.yandex.searchplugin&amp;app_req_id=1588619036599185-138852926679161961800299-production-app-host-sas-web-yp-43&amp;appsearch_header=1&amp;clid=1875743&amp;filmId=18099763776422799872&amp;service=video.yandex&amp;text=%D0%BC%D0%BE%D1%80%D0%B4%D0%BE%D0%B2%D1%81%D0%BA%D0%B8%D0%B9%2B%D1%82%D0%B0%D0%BD%D0%B5%D1%86&amp;ui=webmobileapp.yandex&amp;uuid=a0c670acbb6d333aa35d0dbf6e7b0279</a:t>
            </a:r>
            <a:endParaRPr lang="ru-RU" sz="1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357158" y="357166"/>
            <a:ext cx="8572560" cy="5447645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28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Удмурдский танец.</a:t>
            </a:r>
            <a:r>
              <a:rPr lang="ru-RU" sz="2800" dirty="0" smtClean="0"/>
              <a:t> </a:t>
            </a:r>
            <a:endParaRPr lang="ru-RU" sz="2800" dirty="0" smtClean="0"/>
          </a:p>
          <a:p>
            <a:pPr algn="ctr"/>
            <a:endParaRPr lang="ru-RU" sz="2800" dirty="0" smtClean="0"/>
          </a:p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Удмуртский народный танец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был </a:t>
            </a:r>
          </a:p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основном массовым. И сейчас  популярны</a:t>
            </a:r>
          </a:p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коллективные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пляски, хороводы, танцы </a:t>
            </a:r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втроем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вчетвером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далее по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возрастающему</a:t>
            </a:r>
          </a:p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числу их участников,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кадриль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танцы- игры, </a:t>
            </a:r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танцы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 определенной композицией.</a:t>
            </a:r>
          </a:p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Танцы чаще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всего строятся на простом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шаге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спокойном беге,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притопах с замысловатыми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переходами,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вращениями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положениями в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паре. Случается, что в танце могут появиться и разнообразные дробные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ходы. </a:t>
            </a:r>
          </a:p>
          <a:p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Documents and Settings\User\Рабочий стол\презентации по дистанц.занятиям\удмурдский костюм jpeg.jpeg"/>
          <p:cNvPicPr>
            <a:picLocks noChangeAspect="1" noChangeArrowheads="1"/>
          </p:cNvPicPr>
          <p:nvPr/>
        </p:nvPicPr>
        <p:blipFill>
          <a:blip r:embed="rId3"/>
          <a:srcRect l="2598" t="10866" r="7793" b="945"/>
          <a:stretch>
            <a:fillRect/>
          </a:stretch>
        </p:blipFill>
        <p:spPr bwMode="auto">
          <a:xfrm>
            <a:off x="6715140" y="428604"/>
            <a:ext cx="2121895" cy="285752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428596" y="642918"/>
            <a:ext cx="8215370" cy="5693866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400" b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https://yandex.ru/video/touch/preview?app_id=ru.yandex.searchplugin&amp;app_req_id=1588577582260958-1256140647739297276600243-production-app-host-vla-web-yp-231&amp;appsearch_header=1&amp;clid=1875743&amp;filmId=8529872017276329076&amp;service=video.yandex&amp;text=%D0%A3%D0%B4%D0%BC%D1%83%D1%80%D1%82%D1%81%D0%BA%D0%B8%D0%B9%20%D1%82%D0%B0%D0%BD%D0%B5%D1%86.&amp;ui=webmobileapp.yandex&amp;uuid=a0c670acbb6d333aa35d0dbf6e7b0279&amp;tld=ru&amp;page=search&amp;related_src=serp&amp;no_cnt=1&amp;relatedVideo=yes&amp;related_vfp=1&amp;related=%7B%22porno%22%3Anull%2C%22vfp%22%3A1%2C%22orig_text%22%3A%22%D0%A3%D0%B4%D0%BC%D1%83%D1%80%D1%82%D1%81%D0%BA%D0%B8%D0%B9%20%D1%82%D0%B0%D0%BD%D0%B5%D1%86%22%2C%22url%22%3A%22http%3A%5C%2F%5C%2Fwww.youtube.com%5C%2Fwatch%3Fv%3D5W-SaMoPI6s%22%2C%22src%22%3A%22serp%22%2C%22rvb%22%3A%22CrcCCIvlehAAGAAgCygFMAA4CUAASA1QB1gHYARoSnAAePC77MMFgAGIAogBy7D1xAfKAQpzPJ6BIssHQweZ0gEUrzDxs6rjuEO1xPtB2LE9W_zmu0raAQ-wtZSQLF77VMDuqavpNC7gAR3oAW3wASiNAqqqKj-QAqCN7eoBmAIAqgIUBHxAJp7xpn5R2RcgpmD_4PVD-5qyAhQEfEAmnvGmflHZFyCmYP_g9UP7msACAOgCo8CK9Y70ptRi8gI8meJMKfqQS4-uxyGISRecO0kXxH240scH-gxAkB7nWEweSyVD89mJFnRIpaxcnAlhwxBjX37L-XoyPHan-gIUEd18xgvmBuegHkjrHvAKdQJabQOCAx7TRkVWjrT0LF3LskWwk7jgMpwuo_OUwuDdv2DSyE2IAwCQAwASXgoRMTAzMjU1MjkxNjU0NDMwOTMKETEwMzI1NTI5NzcyNjA4MjY2ChExMDMyNTUyNzY2MzQ5MzYzOAoRMTAzMjU1MzA3NzA0MDY3MzMKEDQzMjAyODE3MDkzMzY2NTEaGAoQNDMyMDI4MTcwOTMzNjY1MRD_ARj_AVoUMTUwODA5MzE2NTUzNTEyOTk5Mjg%2C%22%7D&amp;related_url=http%3A%2F%2Fwww.youtube.com%2Fwatch%3Fv%3D5W-SaMoPI6s&amp;related_orig_text=%D0%A3%D0%B4%D0%BC%D1%83%D1%80%D1%82%D1%81%D0%BA%D0%B8%D0%B9%20%D1%82%D0%B0%D0%BD%D0%B5%D1%86&amp;parent-reqid=1588577635998585-1084559221923682441200113-vla1-1556&amp;numdoc=20</a:t>
            </a:r>
            <a:endParaRPr lang="ru-RU" sz="1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357290" y="642918"/>
            <a:ext cx="6500858" cy="1200329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Ребята, надеюсь, наше занятие было плодотворным, и вы смогли почерпнуть из него новые знания. До свидания!</a:t>
            </a:r>
            <a:endParaRPr lang="ru-RU" sz="2400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571472" y="642918"/>
            <a:ext cx="7786742" cy="4216539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r>
              <a:rPr lang="ru-RU" sz="3600" dirty="0" smtClean="0"/>
              <a:t>«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Что мы Родиной зовем?</a:t>
            </a:r>
          </a:p>
          <a:p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Дом, где мы с тобой живем,</a:t>
            </a:r>
          </a:p>
          <a:p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березки, вдоль которых</a:t>
            </a:r>
          </a:p>
          <a:p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Рядом с мамой мы идем.</a:t>
            </a:r>
          </a:p>
          <a:p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Что мы Родиной зовем?</a:t>
            </a:r>
          </a:p>
          <a:p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Поле с тонким колоском,</a:t>
            </a:r>
          </a:p>
          <a:p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Наши праздники и песни,</a:t>
            </a:r>
          </a:p>
          <a:p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Теплый вечер за окном!»</a:t>
            </a:r>
          </a:p>
          <a:p>
            <a:pPr algn="ctr"/>
            <a:endParaRPr lang="ru-RU" sz="36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Documents and Settings\User\Рабочий стол\презентации по дистанц.занятиям\лес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714488"/>
            <a:ext cx="3286148" cy="2464611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</p:pic>
    </p:spTree>
  </p:cSld>
  <p:clrMapOvr>
    <a:masterClrMapping/>
  </p:clrMapOvr>
  <p:transition>
    <p:pull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357290" y="642918"/>
            <a:ext cx="6500858" cy="4154984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Мы в с вами живем в великой большой стране – России. Республика Татарстан – находится внутри России и является нашей малой Родиной.</a:t>
            </a:r>
            <a:r>
              <a:rPr lang="ru-RU" sz="2400" dirty="0" smtClean="0"/>
              <a:t>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Ребята, в нашей республике живут разные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народы: русские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татары, чуваши,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мордва, марийцы и многие другие.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Все они живут в мире и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согласии. У каждого из этих народов свой язык, обычаи, культура и музыка. Сегодня мы познакомимся с культурой танцев этих народов.</a:t>
            </a:r>
          </a:p>
          <a:p>
            <a:pPr algn="ctr"/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642910" y="214290"/>
            <a:ext cx="7858180" cy="6063198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28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Татарский танец.</a:t>
            </a:r>
            <a:r>
              <a:rPr lang="ru-RU" sz="3200" dirty="0" smtClean="0"/>
              <a:t> </a:t>
            </a:r>
          </a:p>
          <a:p>
            <a:pPr algn="ctr"/>
            <a:endParaRPr lang="ru-RU" sz="2800" dirty="0" smtClean="0"/>
          </a:p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Татарские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танцы включали в себя сценки из повседневной жизни. В номерах обыгрывали отважность и гордость татарского народа, военные победы, счастливую и несчастную любовь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мастерицы шили особые костюмы и искусно украшали сапожки. На руки надевали массивные кольца и яркие узорные браслеты: они привлекали внимание к изящным движениям.</a:t>
            </a:r>
          </a:p>
          <a:p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Documents and Settings\User\Рабочий стол\презентации по дистанц.занятиям\тат.нац.костюм.jpeg"/>
          <p:cNvPicPr>
            <a:picLocks noChangeAspect="1" noChangeArrowheads="1"/>
          </p:cNvPicPr>
          <p:nvPr/>
        </p:nvPicPr>
        <p:blipFill>
          <a:blip r:embed="rId3"/>
          <a:srcRect l="2598" t="14173" r="7793"/>
          <a:stretch>
            <a:fillRect/>
          </a:stretch>
        </p:blipFill>
        <p:spPr bwMode="auto">
          <a:xfrm>
            <a:off x="6357950" y="285728"/>
            <a:ext cx="2048427" cy="2696815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357290" y="642918"/>
            <a:ext cx="6500858" cy="1600438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ttps://yandex.ru/video/touch/preview?app_id=ru.yandex.searchplugin&amp;app_req_id=1588576585563923-282208332200932417200291-prestable-app-host-sas-web-yp-58&amp;appsearch_header=1&amp;clid=1875743&amp;filmId=8898022755575412786&amp;service=video.yandex&amp;text=%D1%82%D0%B0%D1%82%D0%B0%D1%80%D1%81%D0%BA%D0%B8%D0%B9%2B%D1%82%D0%B0%D0%BD%D0%B5%D1%86%D0%B0%D0%BD%D1%81%2B%D0%BA%D0%B0%D0%B7%D0%B0%D0%BD%D1%8C&amp;ui=webmobileapp.yandex&amp;uuid=a0c670acbb6d333aa35d0dbf6e7b0279</a:t>
            </a:r>
            <a:endParaRPr lang="ru-RU" sz="1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500034" y="714356"/>
            <a:ext cx="8215370" cy="5570756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28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Русский танец.</a:t>
            </a:r>
          </a:p>
          <a:p>
            <a:pPr algn="ctr"/>
            <a:r>
              <a:rPr lang="ru-RU" sz="2800" dirty="0" smtClean="0"/>
              <a:t> </a:t>
            </a:r>
          </a:p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Самыми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древними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русскими</a:t>
            </a:r>
          </a:p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танцами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были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хоровод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пляска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которые родились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древних</a:t>
            </a:r>
          </a:p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обрядов. Участники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брали друг </a:t>
            </a:r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друга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 руки, пояс или платок и двигались по кругу, напевая песни. В деревнях была популярна пляска — танец-импровизация с разными движениями.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Documents and Settings\User\Рабочий стол\презентации по дистанц.занятиям\рус нац костюм a.jpg"/>
          <p:cNvPicPr>
            <a:picLocks noChangeAspect="1" noChangeArrowheads="1"/>
          </p:cNvPicPr>
          <p:nvPr/>
        </p:nvPicPr>
        <p:blipFill>
          <a:blip r:embed="rId3" cstate="print"/>
          <a:srcRect l="47917" t="2935" r="8812" b="8316"/>
          <a:stretch>
            <a:fillRect/>
          </a:stretch>
        </p:blipFill>
        <p:spPr bwMode="auto">
          <a:xfrm>
            <a:off x="6756126" y="857232"/>
            <a:ext cx="1819943" cy="3000396"/>
          </a:xfrm>
          <a:prstGeom prst="rect">
            <a:avLst/>
          </a:prstGeom>
          <a:noFill/>
        </p:spPr>
      </p:pic>
      <p:pic>
        <p:nvPicPr>
          <p:cNvPr id="2052" name="Picture 4" descr="C:\Documents and Settings\User\Рабочий стол\презентации по дистанц.занятиям\рус нац костюм a.jpg"/>
          <p:cNvPicPr>
            <a:picLocks noChangeAspect="1" noChangeArrowheads="1"/>
          </p:cNvPicPr>
          <p:nvPr/>
        </p:nvPicPr>
        <p:blipFill>
          <a:blip r:embed="rId4" cstate="print"/>
          <a:srcRect l="7894" t="3669" r="59851" b="11495"/>
          <a:stretch>
            <a:fillRect/>
          </a:stretch>
        </p:blipFill>
        <p:spPr bwMode="auto">
          <a:xfrm>
            <a:off x="642910" y="857231"/>
            <a:ext cx="1571636" cy="3102939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357290" y="642918"/>
            <a:ext cx="6500858" cy="1600438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400" b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https://yandex.ru/video/touch/preview?app_id=ru.yandex.searchplugin&amp;app_req_id=1588577035522055-1345437059951092506600125-prestable-app-host-sas-web-yp-204&amp;appsearch_header=1&amp;clid=1875743&amp;filmId=2145629416882366930&amp;service=video.yandex&amp;text=%D0%A0%D1%83%D1%81%D1%81%D0%BA%D0%B8%D0%B9%2B%D1%82%D0%B0%D0%BD%D0%B5%D1%86&amp;ui=webmobileapp.yandex&amp;uuid=a0c670acbb6d333aa35d0dbf6e7b0279</a:t>
            </a:r>
            <a:endParaRPr lang="ru-RU" sz="1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285720" y="214290"/>
            <a:ext cx="8501122" cy="5509200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28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Чувашский танец.</a:t>
            </a:r>
            <a:r>
              <a:rPr lang="ru-RU" sz="3200" dirty="0" smtClean="0"/>
              <a:t> </a:t>
            </a:r>
          </a:p>
          <a:p>
            <a:pPr algn="ctr"/>
            <a:endParaRPr lang="ru-RU" sz="2800" dirty="0" smtClean="0"/>
          </a:p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Чувашский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танец или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пляска</a:t>
            </a:r>
          </a:p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(по чувашки – «</a:t>
            </a:r>
            <a:r>
              <a:rPr lang="ru-RU" sz="24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ташã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») почти </a:t>
            </a:r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всегда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сопровождается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хлопаньем</a:t>
            </a:r>
          </a:p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ладоши. Содержание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чувашского</a:t>
            </a:r>
          </a:p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танца передается с помощью богатейшей палитры выразительных средств,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,например, пластикой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рук воспроизводят движения реального трудового процесса: наматывание ниток, прядение, сучение, вышивание, полоскание и т. п. Эти движения действенного характера, выражающие конкретные элементы человеческого труда, исполняются они без усилий, как в игре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Documents and Settings\User\Рабочий стол\презентации по дистанц.занятиям\чувашс костюм3.jpg"/>
          <p:cNvPicPr>
            <a:picLocks noChangeAspect="1" noChangeArrowheads="1"/>
          </p:cNvPicPr>
          <p:nvPr/>
        </p:nvPicPr>
        <p:blipFill>
          <a:blip r:embed="rId3"/>
          <a:srcRect l="9449" t="4970" r="46063" b="19050"/>
          <a:stretch>
            <a:fillRect/>
          </a:stretch>
        </p:blipFill>
        <p:spPr bwMode="auto">
          <a:xfrm>
            <a:off x="428596" y="357166"/>
            <a:ext cx="1357322" cy="2286016"/>
          </a:xfrm>
          <a:prstGeom prst="rect">
            <a:avLst/>
          </a:prstGeom>
          <a:noFill/>
        </p:spPr>
      </p:pic>
      <p:pic>
        <p:nvPicPr>
          <p:cNvPr id="4099" name="Picture 3" descr="C:\Documents and Settings\User\Рабочий стол\презентации по дистанц.занятиям\чувашс костюм3.jpg"/>
          <p:cNvPicPr>
            <a:picLocks noChangeAspect="1" noChangeArrowheads="1"/>
          </p:cNvPicPr>
          <p:nvPr/>
        </p:nvPicPr>
        <p:blipFill>
          <a:blip r:embed="rId3"/>
          <a:srcRect l="53150" t="828" r="3543" b="19050"/>
          <a:stretch>
            <a:fillRect/>
          </a:stretch>
        </p:blipFill>
        <p:spPr bwMode="auto">
          <a:xfrm>
            <a:off x="7358082" y="428604"/>
            <a:ext cx="1264848" cy="2286015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357290" y="642918"/>
            <a:ext cx="6500858" cy="1815882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400" b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https://yandex.ru/video/touch/preview?app_id=ru.yandex.searchplugin&amp;app_req_id=1588577208949054-738987948161283381500243-production-app-host-vla-web-yp-150&amp;appsearch_header=1&amp;clid=1875743&amp;filmId=15105877868417482855&amp;service=video.yandex&amp;text=%D1%87%D1%83%D0%B2%D0%B0%D1%88%D1%81%D0%BA%D0%B8%D0%B9%2B%D1%82%D0%B0%D0%BD%D0%B5%D1%86%2B&amp;ui=webmobileapp.yandex&amp;uuid=a0c670acbb6d333aa35d0dbf6e7b0279</a:t>
            </a:r>
            <a:endParaRPr lang="ru-RU" sz="1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226</TotalTime>
  <Words>652</Words>
  <PresentationFormat>Экран (4:3)</PresentationFormat>
  <Paragraphs>86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100</cp:revision>
  <dcterms:modified xsi:type="dcterms:W3CDTF">2020-05-04T19:17:44Z</dcterms:modified>
</cp:coreProperties>
</file>